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Karla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Karla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Karla-italic.fntdata"/><Relationship Id="rId52" Type="http://schemas.openxmlformats.org/officeDocument/2006/relationships/font" Target="fonts/Karl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Karl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ff82c5ff8_5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ff82c5ff8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ff82c5ff8_5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ff82c5ff8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Verzin een andere titel voor “Hoe gaan we het aanpakken”.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ff82c5ff8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ff82c5f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ff82c5ff8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ff82c5ff8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ff82c5ff8_1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ff82c5ff8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f82c5ff8_1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f82c5ff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ff82c5ff8_1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ff82c5ff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ff82c5ff8_1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ff82c5ff8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ff82c5ff8_1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ff82c5ff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ff82c5ff8_1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ff82c5ff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ff82c5ff8_1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ff82c5ff8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ff82c5ff8_1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ff82c5ff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ff82c5ff8_1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ff82c5ff8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ff82c5ff8_1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ff82c5ff8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ff82c5ff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4ff82c5f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Verzin een andere titel voor “Hoe gaan we het aanpakken”.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f82c5ff8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f82c5ff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ff82c5ff8_1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ff82c5ff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ff82c5ff8_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ff82c5ff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ff82c5ff8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ff82c5ff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ff82c5ff8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4ff82c5ff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Verzin een andere titel voor “Hoe gaan we het aanpakken”.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ff82c5ff8_1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ff82c5ff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ff82c5ff8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4ff82c5f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Verzin een andere titel voor “Hoe gaan we het aanpakken”.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f82c5ff8_1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ff82c5ff8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ff82c5ff8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ff82c5ff8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ff82c5ff8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4ff82c5f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Verzin een andere titel voor “Hoe gaan we het aanpakken”.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ff82c5ff8_8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ff82c5ff8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00fdc00e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00fdc00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ff82c5ff8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ff82c5f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ff82c5ff8_1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ff82c5ff8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09f255b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009f255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ffa3f7416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ffa3f741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ff82c5ff8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4ff82c5f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ff82c5ff8_3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ff82c5ff8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ff82c5ff8_3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ff82c5ff8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ff82c5ff8_3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ff82c5ff8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ff82c5ff8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ff82c5ff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4C5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6025" y="301575"/>
            <a:ext cx="9150050" cy="4496748"/>
          </a:xfrm>
          <a:custGeom>
            <a:rect b="b" l="l" r="r" t="t"/>
            <a:pathLst>
              <a:path extrusionOk="0" h="149344" w="366002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137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5900" y="759982"/>
            <a:ext cx="9144150" cy="3769800"/>
          </a:xfrm>
          <a:custGeom>
            <a:rect b="b" l="l" r="r" t="t"/>
            <a:pathLst>
              <a:path extrusionOk="0" h="150792" w="365766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274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0" y="1351100"/>
            <a:ext cx="9156075" cy="2889063"/>
          </a:xfrm>
          <a:custGeom>
            <a:rect b="b" l="l" r="r" t="t"/>
            <a:pathLst>
              <a:path extrusionOk="0" h="106157" w="366243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0784"/>
            </a:srgbClr>
          </a:solidFill>
          <a:ln>
            <a:noFill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719025" y="1991825"/>
            <a:ext cx="5706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8552900" cy="1333000"/>
            </a:xfrm>
            <a:custGeom>
              <a:rect b="b" l="l" r="r" t="t"/>
              <a:pathLst>
                <a:path extrusionOk="0" h="53320" w="342116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16" name="Google Shape;16;p3"/>
            <p:cNvSpPr/>
            <p:nvPr/>
          </p:nvSpPr>
          <p:spPr>
            <a:xfrm>
              <a:off x="2563450" y="0"/>
              <a:ext cx="6580550" cy="1272675"/>
            </a:xfrm>
            <a:custGeom>
              <a:rect b="b" l="l" r="r" t="t"/>
              <a:pathLst>
                <a:path extrusionOk="0" h="50907" w="263222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137"/>
              </a:srgbClr>
            </a:solidFill>
            <a:ln>
              <a:noFill/>
            </a:ln>
          </p:spPr>
        </p:sp>
        <p:sp>
          <p:nvSpPr>
            <p:cNvPr id="17" name="Google Shape;17;p3"/>
            <p:cNvSpPr/>
            <p:nvPr/>
          </p:nvSpPr>
          <p:spPr>
            <a:xfrm>
              <a:off x="-6025" y="2"/>
              <a:ext cx="7298300" cy="1471709"/>
            </a:xfrm>
            <a:custGeom>
              <a:rect b="b" l="l" r="r" t="t"/>
              <a:pathLst>
                <a:path extrusionOk="0" h="58628" w="291932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0784"/>
              </a:srgbClr>
            </a:solidFill>
            <a:ln>
              <a:noFill/>
            </a:ln>
          </p:spPr>
        </p:sp>
        <p:sp>
          <p:nvSpPr>
            <p:cNvPr id="18" name="Google Shape;18;p3"/>
            <p:cNvSpPr/>
            <p:nvPr/>
          </p:nvSpPr>
          <p:spPr>
            <a:xfrm>
              <a:off x="3596100" y="4667000"/>
              <a:ext cx="5090700" cy="476500"/>
            </a:xfrm>
            <a:custGeom>
              <a:rect b="b" l="l" r="r" t="t"/>
              <a:pathLst>
                <a:path extrusionOk="0" h="19060" w="203628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19" name="Google Shape;19;p3"/>
            <p:cNvSpPr/>
            <p:nvPr/>
          </p:nvSpPr>
          <p:spPr>
            <a:xfrm>
              <a:off x="5525000" y="4692625"/>
              <a:ext cx="3637100" cy="470475"/>
            </a:xfrm>
            <a:custGeom>
              <a:rect b="b" l="l" r="r" t="t"/>
              <a:pathLst>
                <a:path extrusionOk="0" h="18819" w="145484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137"/>
              </a:srgbClr>
            </a:solidFill>
            <a:ln>
              <a:noFill/>
            </a:ln>
          </p:spPr>
        </p:sp>
        <p:sp>
          <p:nvSpPr>
            <p:cNvPr id="20" name="Google Shape;20;p3"/>
            <p:cNvSpPr/>
            <p:nvPr/>
          </p:nvSpPr>
          <p:spPr>
            <a:xfrm>
              <a:off x="7521475" y="4023125"/>
              <a:ext cx="1634600" cy="1139975"/>
            </a:xfrm>
            <a:custGeom>
              <a:rect b="b" l="l" r="r" t="t"/>
              <a:pathLst>
                <a:path extrusionOk="0" h="45599" w="65384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0784"/>
              </a:srgbClr>
            </a:solidFill>
            <a:ln>
              <a:noFill/>
            </a:ln>
          </p:spPr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C52"/>
              </a:buClr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?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◇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ABE33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6025" y="301575"/>
            <a:ext cx="9150050" cy="4496748"/>
          </a:xfrm>
          <a:custGeom>
            <a:rect b="b" l="l" r="r" t="t"/>
            <a:pathLst>
              <a:path extrusionOk="0" h="149344" w="366002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25" name="Google Shape;25;p4"/>
          <p:cNvSpPr/>
          <p:nvPr/>
        </p:nvSpPr>
        <p:spPr>
          <a:xfrm>
            <a:off x="-5900" y="753950"/>
            <a:ext cx="9144150" cy="3769800"/>
          </a:xfrm>
          <a:custGeom>
            <a:rect b="b" l="l" r="r" t="t"/>
            <a:pathLst>
              <a:path extrusionOk="0" h="150792" w="365766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274"/>
            </a:srgbClr>
          </a:solid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>
            <a:off x="0" y="1351100"/>
            <a:ext cx="9156075" cy="2889063"/>
          </a:xfrm>
          <a:custGeom>
            <a:rect b="b" l="l" r="r" t="t"/>
            <a:pathLst>
              <a:path extrusionOk="0" h="106157" w="366243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137"/>
            </a:srgbClr>
          </a:solidFill>
          <a:ln>
            <a:noFill/>
          </a:ln>
        </p:spPr>
      </p:sp>
      <p:sp>
        <p:nvSpPr>
          <p:cNvPr id="27" name="Google Shape;27;p4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2355" y="0"/>
            <a:ext cx="5209571" cy="983354"/>
          </a:xfrm>
          <a:custGeom>
            <a:rect b="b" l="l" r="r" t="t"/>
            <a:pathLst>
              <a:path extrusionOk="0" h="53320" w="342116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31" name="Google Shape;31;p5"/>
          <p:cNvSpPr/>
          <p:nvPr/>
        </p:nvSpPr>
        <p:spPr>
          <a:xfrm>
            <a:off x="-6025" y="2"/>
            <a:ext cx="4445394" cy="1085644"/>
          </a:xfrm>
          <a:custGeom>
            <a:rect b="b" l="l" r="r" t="t"/>
            <a:pathLst>
              <a:path extrusionOk="0" h="58628" w="291932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0784"/>
            </a:srgbClr>
          </a:solid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>
            <a:off x="6375475" y="4745747"/>
            <a:ext cx="2548913" cy="400879"/>
          </a:xfrm>
          <a:custGeom>
            <a:rect b="b" l="l" r="r" t="t"/>
            <a:pathLst>
              <a:path extrusionOk="0" h="19060" w="203628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33" name="Google Shape;33;p5"/>
          <p:cNvSpPr/>
          <p:nvPr/>
        </p:nvSpPr>
        <p:spPr>
          <a:xfrm>
            <a:off x="7341180" y="4767304"/>
            <a:ext cx="1821096" cy="395811"/>
          </a:xfrm>
          <a:custGeom>
            <a:rect b="b" l="l" r="r" t="t"/>
            <a:pathLst>
              <a:path extrusionOk="0" h="18819" w="145484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137"/>
            </a:srgbClr>
          </a:solidFill>
          <a:ln>
            <a:noFill/>
          </a:ln>
        </p:spPr>
      </p:sp>
      <p:sp>
        <p:nvSpPr>
          <p:cNvPr id="34" name="Google Shape;34;p5"/>
          <p:cNvSpPr/>
          <p:nvPr/>
        </p:nvSpPr>
        <p:spPr>
          <a:xfrm>
            <a:off x="8340717" y="4204075"/>
            <a:ext cx="818444" cy="959061"/>
          </a:xfrm>
          <a:custGeom>
            <a:rect b="b" l="l" r="r" t="t"/>
            <a:pathLst>
              <a:path extrusionOk="0" h="45599" w="65384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0784"/>
            </a:srgbClr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1559025" y="-6025"/>
            <a:ext cx="4116775" cy="944875"/>
          </a:xfrm>
          <a:custGeom>
            <a:rect b="b" l="l" r="r" t="t"/>
            <a:pathLst>
              <a:path extrusionOk="0" h="37795" w="164671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137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6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38" name="Google Shape;38;p6"/>
            <p:cNvSpPr/>
            <p:nvPr/>
          </p:nvSpPr>
          <p:spPr>
            <a:xfrm>
              <a:off x="0" y="0"/>
              <a:ext cx="8552900" cy="1333000"/>
            </a:xfrm>
            <a:custGeom>
              <a:rect b="b" l="l" r="r" t="t"/>
              <a:pathLst>
                <a:path extrusionOk="0" h="53320" w="342116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9" name="Google Shape;39;p6"/>
            <p:cNvSpPr/>
            <p:nvPr/>
          </p:nvSpPr>
          <p:spPr>
            <a:xfrm>
              <a:off x="2563450" y="0"/>
              <a:ext cx="6580550" cy="1272675"/>
            </a:xfrm>
            <a:custGeom>
              <a:rect b="b" l="l" r="r" t="t"/>
              <a:pathLst>
                <a:path extrusionOk="0" h="50907" w="263222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137"/>
              </a:srgbClr>
            </a:solidFill>
            <a:ln>
              <a:noFill/>
            </a:ln>
          </p:spPr>
        </p:sp>
        <p:sp>
          <p:nvSpPr>
            <p:cNvPr id="40" name="Google Shape;40;p6"/>
            <p:cNvSpPr/>
            <p:nvPr/>
          </p:nvSpPr>
          <p:spPr>
            <a:xfrm>
              <a:off x="-6025" y="2"/>
              <a:ext cx="7298300" cy="1471709"/>
            </a:xfrm>
            <a:custGeom>
              <a:rect b="b" l="l" r="r" t="t"/>
              <a:pathLst>
                <a:path extrusionOk="0" h="58628" w="291932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0784"/>
              </a:srgbClr>
            </a:solidFill>
            <a:ln>
              <a:noFill/>
            </a:ln>
          </p:spPr>
        </p:sp>
        <p:sp>
          <p:nvSpPr>
            <p:cNvPr id="41" name="Google Shape;41;p6"/>
            <p:cNvSpPr/>
            <p:nvPr/>
          </p:nvSpPr>
          <p:spPr>
            <a:xfrm>
              <a:off x="3596100" y="4667000"/>
              <a:ext cx="5090700" cy="476500"/>
            </a:xfrm>
            <a:custGeom>
              <a:rect b="b" l="l" r="r" t="t"/>
              <a:pathLst>
                <a:path extrusionOk="0" h="19060" w="203628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2" name="Google Shape;42;p6"/>
            <p:cNvSpPr/>
            <p:nvPr/>
          </p:nvSpPr>
          <p:spPr>
            <a:xfrm>
              <a:off x="5525000" y="4692625"/>
              <a:ext cx="3637100" cy="470475"/>
            </a:xfrm>
            <a:custGeom>
              <a:rect b="b" l="l" r="r" t="t"/>
              <a:pathLst>
                <a:path extrusionOk="0" h="18819" w="145484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137"/>
              </a:srgbClr>
            </a:solidFill>
            <a:ln>
              <a:noFill/>
            </a:ln>
          </p:spPr>
        </p:sp>
        <p:sp>
          <p:nvSpPr>
            <p:cNvPr id="43" name="Google Shape;43;p6"/>
            <p:cNvSpPr/>
            <p:nvPr/>
          </p:nvSpPr>
          <p:spPr>
            <a:xfrm>
              <a:off x="7521475" y="4023125"/>
              <a:ext cx="1634600" cy="1139975"/>
            </a:xfrm>
            <a:custGeom>
              <a:rect b="b" l="l" r="r" t="t"/>
              <a:pathLst>
                <a:path extrusionOk="0" h="45599" w="65384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0784"/>
              </a:srgbClr>
            </a:solidFill>
            <a:ln>
              <a:noFill/>
            </a:ln>
          </p:spPr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904925" y="1495850"/>
            <a:ext cx="35601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?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679180" y="1495850"/>
            <a:ext cx="35601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?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6025" y="301575"/>
            <a:ext cx="9150050" cy="4496748"/>
          </a:xfrm>
          <a:custGeom>
            <a:rect b="b" l="l" r="r" t="t"/>
            <a:pathLst>
              <a:path extrusionOk="0" h="149344" w="366002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49" name="Google Shape;49;p7"/>
          <p:cNvSpPr/>
          <p:nvPr/>
        </p:nvSpPr>
        <p:spPr>
          <a:xfrm>
            <a:off x="0" y="1580113"/>
            <a:ext cx="9144000" cy="3341668"/>
          </a:xfrm>
          <a:custGeom>
            <a:rect b="b" l="l" r="r" t="t"/>
            <a:pathLst>
              <a:path extrusionOk="0" h="110982" w="36576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3137"/>
            </a:srgbClr>
          </a:solidFill>
          <a:ln>
            <a:noFill/>
          </a:ln>
        </p:spPr>
      </p:sp>
      <p:sp>
        <p:nvSpPr>
          <p:cNvPr id="50" name="Google Shape;50;p7"/>
          <p:cNvSpPr/>
          <p:nvPr/>
        </p:nvSpPr>
        <p:spPr>
          <a:xfrm>
            <a:off x="-5900" y="410541"/>
            <a:ext cx="9144152" cy="4453148"/>
          </a:xfrm>
          <a:custGeom>
            <a:rect b="b" l="l" r="r" t="t"/>
            <a:pathLst>
              <a:path extrusionOk="0" h="147896" w="365036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0784"/>
            </a:srgbClr>
          </a:solidFill>
          <a:ln>
            <a:noFill/>
          </a:ln>
        </p:spPr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1833775" y="2314200"/>
            <a:ext cx="5476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?"/>
              <a:defRPr b="1" i="1">
                <a:solidFill>
                  <a:srgbClr val="FFFFFF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?"/>
              <a:defRPr b="1" i="1">
                <a:solidFill>
                  <a:srgbClr val="FFFFFF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◇"/>
              <a:defRPr b="1" i="1">
                <a:solidFill>
                  <a:srgbClr val="FFFFFF"/>
                </a:solidFill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6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4179900" y="1041875"/>
            <a:ext cx="784200" cy="784200"/>
          </a:xfrm>
          <a:prstGeom prst="diamond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56" name="Google Shape;56;p8"/>
            <p:cNvSpPr/>
            <p:nvPr/>
          </p:nvSpPr>
          <p:spPr>
            <a:xfrm>
              <a:off x="0" y="0"/>
              <a:ext cx="8552900" cy="1333000"/>
            </a:xfrm>
            <a:custGeom>
              <a:rect b="b" l="l" r="r" t="t"/>
              <a:pathLst>
                <a:path extrusionOk="0" h="53320" w="342116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7" name="Google Shape;57;p8"/>
            <p:cNvSpPr/>
            <p:nvPr/>
          </p:nvSpPr>
          <p:spPr>
            <a:xfrm>
              <a:off x="2563450" y="0"/>
              <a:ext cx="6580550" cy="1272675"/>
            </a:xfrm>
            <a:custGeom>
              <a:rect b="b" l="l" r="r" t="t"/>
              <a:pathLst>
                <a:path extrusionOk="0" h="50907" w="263222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137"/>
              </a:srgbClr>
            </a:solidFill>
            <a:ln>
              <a:noFill/>
            </a:ln>
          </p:spPr>
        </p:sp>
        <p:sp>
          <p:nvSpPr>
            <p:cNvPr id="58" name="Google Shape;58;p8"/>
            <p:cNvSpPr/>
            <p:nvPr/>
          </p:nvSpPr>
          <p:spPr>
            <a:xfrm>
              <a:off x="-6025" y="2"/>
              <a:ext cx="7298300" cy="1471709"/>
            </a:xfrm>
            <a:custGeom>
              <a:rect b="b" l="l" r="r" t="t"/>
              <a:pathLst>
                <a:path extrusionOk="0" h="58628" w="291932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0784"/>
              </a:srgbClr>
            </a:solidFill>
            <a:ln>
              <a:noFill/>
            </a:ln>
          </p:spPr>
        </p:sp>
        <p:sp>
          <p:nvSpPr>
            <p:cNvPr id="59" name="Google Shape;59;p8"/>
            <p:cNvSpPr/>
            <p:nvPr/>
          </p:nvSpPr>
          <p:spPr>
            <a:xfrm>
              <a:off x="3596100" y="4667000"/>
              <a:ext cx="5090700" cy="476500"/>
            </a:xfrm>
            <a:custGeom>
              <a:rect b="b" l="l" r="r" t="t"/>
              <a:pathLst>
                <a:path extrusionOk="0" h="19060" w="203628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0" name="Google Shape;60;p8"/>
            <p:cNvSpPr/>
            <p:nvPr/>
          </p:nvSpPr>
          <p:spPr>
            <a:xfrm>
              <a:off x="5525000" y="4692625"/>
              <a:ext cx="3637100" cy="470475"/>
            </a:xfrm>
            <a:custGeom>
              <a:rect b="b" l="l" r="r" t="t"/>
              <a:pathLst>
                <a:path extrusionOk="0" h="18819" w="145484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137"/>
              </a:srgbClr>
            </a:solidFill>
            <a:ln>
              <a:noFill/>
            </a:ln>
          </p:spPr>
        </p:sp>
        <p:sp>
          <p:nvSpPr>
            <p:cNvPr id="61" name="Google Shape;61;p8"/>
            <p:cNvSpPr/>
            <p:nvPr/>
          </p:nvSpPr>
          <p:spPr>
            <a:xfrm>
              <a:off x="7521475" y="4023125"/>
              <a:ext cx="1634600" cy="1139975"/>
            </a:xfrm>
            <a:custGeom>
              <a:rect b="b" l="l" r="r" t="t"/>
              <a:pathLst>
                <a:path extrusionOk="0" h="45599" w="65384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0784"/>
              </a:srgbClr>
            </a:solidFill>
            <a:ln>
              <a:noFill/>
            </a:ln>
          </p:spPr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870750" y="1495850"/>
            <a:ext cx="23652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?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?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4" name="Google Shape;64;p8"/>
          <p:cNvSpPr txBox="1"/>
          <p:nvPr>
            <p:ph idx="2" type="body"/>
          </p:nvPr>
        </p:nvSpPr>
        <p:spPr>
          <a:xfrm>
            <a:off x="3357262" y="1495850"/>
            <a:ext cx="23652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?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?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5843773" y="1495850"/>
            <a:ext cx="23652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?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?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68" name="Google Shape;68;p9"/>
            <p:cNvSpPr/>
            <p:nvPr/>
          </p:nvSpPr>
          <p:spPr>
            <a:xfrm>
              <a:off x="0" y="0"/>
              <a:ext cx="8552900" cy="1333000"/>
            </a:xfrm>
            <a:custGeom>
              <a:rect b="b" l="l" r="r" t="t"/>
              <a:pathLst>
                <a:path extrusionOk="0" h="53320" w="342116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9" name="Google Shape;69;p9"/>
            <p:cNvSpPr/>
            <p:nvPr/>
          </p:nvSpPr>
          <p:spPr>
            <a:xfrm>
              <a:off x="2563450" y="0"/>
              <a:ext cx="6580550" cy="1272675"/>
            </a:xfrm>
            <a:custGeom>
              <a:rect b="b" l="l" r="r" t="t"/>
              <a:pathLst>
                <a:path extrusionOk="0" h="50907" w="263222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137"/>
              </a:srgbClr>
            </a:solidFill>
            <a:ln>
              <a:noFill/>
            </a:ln>
          </p:spPr>
        </p:sp>
        <p:sp>
          <p:nvSpPr>
            <p:cNvPr id="70" name="Google Shape;70;p9"/>
            <p:cNvSpPr/>
            <p:nvPr/>
          </p:nvSpPr>
          <p:spPr>
            <a:xfrm>
              <a:off x="-6025" y="2"/>
              <a:ext cx="7298300" cy="1471709"/>
            </a:xfrm>
            <a:custGeom>
              <a:rect b="b" l="l" r="r" t="t"/>
              <a:pathLst>
                <a:path extrusionOk="0" h="58628" w="291932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0784"/>
              </a:srgbClr>
            </a:solidFill>
            <a:ln>
              <a:noFill/>
            </a:ln>
          </p:spPr>
        </p:sp>
        <p:sp>
          <p:nvSpPr>
            <p:cNvPr id="71" name="Google Shape;71;p9"/>
            <p:cNvSpPr/>
            <p:nvPr/>
          </p:nvSpPr>
          <p:spPr>
            <a:xfrm>
              <a:off x="3596100" y="4667000"/>
              <a:ext cx="5090700" cy="476500"/>
            </a:xfrm>
            <a:custGeom>
              <a:rect b="b" l="l" r="r" t="t"/>
              <a:pathLst>
                <a:path extrusionOk="0" h="19060" w="203628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72" name="Google Shape;72;p9"/>
            <p:cNvSpPr/>
            <p:nvPr/>
          </p:nvSpPr>
          <p:spPr>
            <a:xfrm>
              <a:off x="5525000" y="4692625"/>
              <a:ext cx="3637100" cy="470475"/>
            </a:xfrm>
            <a:custGeom>
              <a:rect b="b" l="l" r="r" t="t"/>
              <a:pathLst>
                <a:path extrusionOk="0" h="18819" w="145484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137"/>
              </a:srgbClr>
            </a:solidFill>
            <a:ln>
              <a:noFill/>
            </a:ln>
          </p:spPr>
        </p:sp>
        <p:sp>
          <p:nvSpPr>
            <p:cNvPr id="73" name="Google Shape;73;p9"/>
            <p:cNvSpPr/>
            <p:nvPr/>
          </p:nvSpPr>
          <p:spPr>
            <a:xfrm>
              <a:off x="7521475" y="4023125"/>
              <a:ext cx="1634600" cy="1139975"/>
            </a:xfrm>
            <a:custGeom>
              <a:rect b="b" l="l" r="r" t="t"/>
              <a:pathLst>
                <a:path extrusionOk="0" h="45599" w="65384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0784"/>
              </a:srgbClr>
            </a:solidFill>
            <a:ln>
              <a:noFill/>
            </a:ln>
          </p:spPr>
        </p:sp>
      </p:grpSp>
      <p:sp>
        <p:nvSpPr>
          <p:cNvPr id="74" name="Google Shape;74;p9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>
            <a:off x="-2355" y="0"/>
            <a:ext cx="5209571" cy="983354"/>
          </a:xfrm>
          <a:custGeom>
            <a:rect b="b" l="l" r="r" t="t"/>
            <a:pathLst>
              <a:path extrusionOk="0" h="53320" w="342116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7" name="Google Shape;77;p10"/>
          <p:cNvSpPr/>
          <p:nvPr/>
        </p:nvSpPr>
        <p:spPr>
          <a:xfrm>
            <a:off x="-6025" y="2"/>
            <a:ext cx="4445394" cy="1085644"/>
          </a:xfrm>
          <a:custGeom>
            <a:rect b="b" l="l" r="r" t="t"/>
            <a:pathLst>
              <a:path extrusionOk="0" h="58628" w="291932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0784"/>
            </a:srgbClr>
          </a:solidFill>
          <a:ln>
            <a:noFill/>
          </a:ln>
        </p:spPr>
      </p:sp>
      <p:sp>
        <p:nvSpPr>
          <p:cNvPr id="78" name="Google Shape;78;p10"/>
          <p:cNvSpPr/>
          <p:nvPr/>
        </p:nvSpPr>
        <p:spPr>
          <a:xfrm>
            <a:off x="6375475" y="4745747"/>
            <a:ext cx="2548913" cy="400879"/>
          </a:xfrm>
          <a:custGeom>
            <a:rect b="b" l="l" r="r" t="t"/>
            <a:pathLst>
              <a:path extrusionOk="0" h="19060" w="203628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9" name="Google Shape;79;p10"/>
          <p:cNvSpPr/>
          <p:nvPr/>
        </p:nvSpPr>
        <p:spPr>
          <a:xfrm>
            <a:off x="7341180" y="4767304"/>
            <a:ext cx="1821096" cy="395811"/>
          </a:xfrm>
          <a:custGeom>
            <a:rect b="b" l="l" r="r" t="t"/>
            <a:pathLst>
              <a:path extrusionOk="0" h="18819" w="145484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137"/>
            </a:srgbClr>
          </a:solidFill>
          <a:ln>
            <a:noFill/>
          </a:ln>
        </p:spPr>
      </p:sp>
      <p:sp>
        <p:nvSpPr>
          <p:cNvPr id="80" name="Google Shape;80;p10"/>
          <p:cNvSpPr/>
          <p:nvPr/>
        </p:nvSpPr>
        <p:spPr>
          <a:xfrm>
            <a:off x="8340717" y="4204075"/>
            <a:ext cx="818444" cy="959061"/>
          </a:xfrm>
          <a:custGeom>
            <a:rect b="b" l="l" r="r" t="t"/>
            <a:pathLst>
              <a:path extrusionOk="0" h="45599" w="65384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0784"/>
            </a:srgbClr>
          </a:solidFill>
          <a:ln>
            <a:noFill/>
          </a:ln>
        </p:spPr>
      </p:sp>
      <p:sp>
        <p:nvSpPr>
          <p:cNvPr id="81" name="Google Shape;81;p10"/>
          <p:cNvSpPr/>
          <p:nvPr/>
        </p:nvSpPr>
        <p:spPr>
          <a:xfrm>
            <a:off x="1559025" y="-6025"/>
            <a:ext cx="4116775" cy="944875"/>
          </a:xfrm>
          <a:custGeom>
            <a:rect b="b" l="l" r="r" t="t"/>
            <a:pathLst>
              <a:path extrusionOk="0" h="37795" w="164671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137"/>
            </a:srgbClr>
          </a:solidFill>
          <a:ln>
            <a:noFill/>
          </a:ln>
        </p:spPr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🔸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🔸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◇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b="0" i="0" sz="2400" u="none" cap="none" strike="noStrik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b="1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6.png"/><Relationship Id="rId8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1.jpg"/><Relationship Id="rId5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/>
        </p:nvSpPr>
        <p:spPr>
          <a:xfrm>
            <a:off x="6094075" y="3075450"/>
            <a:ext cx="3055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Lennert De Cleen	Steven Vispoel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Brend Simons	Dylan Vernelen Ebert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Robin Verbeek	</a:t>
            </a:r>
            <a:r>
              <a:rPr b="0" i="0" lang="en" sz="12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Lukas Hanot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9750" y="1849350"/>
            <a:ext cx="3380061" cy="16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74000" y="-32725"/>
            <a:ext cx="9288000" cy="522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466" y="58465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-74000" y="-40125"/>
            <a:ext cx="9288000" cy="523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ctrTitle"/>
          </p:nvPr>
        </p:nvSpPr>
        <p:spPr>
          <a:xfrm>
            <a:off x="1815525" y="1888150"/>
            <a:ext cx="551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2.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Administratie paneel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187" y="-21437"/>
            <a:ext cx="9220224" cy="518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075" y="-23100"/>
            <a:ext cx="9226152" cy="51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50" y="0"/>
            <a:ext cx="9246898" cy="52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50" y="-28937"/>
            <a:ext cx="9246898" cy="52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112" y="-24812"/>
            <a:ext cx="9232224" cy="51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112" y="-24812"/>
            <a:ext cx="9232224" cy="51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Team voorstelling</a:t>
            </a:r>
            <a:endParaRPr/>
          </a:p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185250" y="1255800"/>
            <a:ext cx="5214600" cy="3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Lennert De Cleen</a:t>
            </a:r>
            <a:br>
              <a:rPr lang="en" sz="1800"/>
            </a:br>
            <a:r>
              <a:rPr lang="en" sz="1800"/>
              <a:t>IoT/Programmeur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Brend Simons</a:t>
            </a:r>
            <a:br>
              <a:rPr b="1" lang="en" sz="1800"/>
            </a:br>
            <a:r>
              <a:rPr lang="en" sz="1800"/>
              <a:t>Programmeur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Lukas Hanot</a:t>
            </a:r>
            <a:br>
              <a:rPr lang="en" sz="1800"/>
            </a:br>
            <a:r>
              <a:rPr lang="en" sz="1800"/>
              <a:t>Infrastructuur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Robin Verbeek</a:t>
            </a:r>
            <a:br>
              <a:rPr lang="en" sz="1800"/>
            </a:br>
            <a:r>
              <a:rPr lang="en" sz="1800"/>
              <a:t>Infrastructuur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Dylan Vernelen Ebert</a:t>
            </a:r>
            <a:br>
              <a:rPr lang="en" sz="1800"/>
            </a:br>
            <a:r>
              <a:rPr lang="en" sz="1800"/>
              <a:t>Programmeur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Steven Vispoel</a:t>
            </a:r>
            <a:br>
              <a:rPr lang="en" sz="1800"/>
            </a:br>
            <a:r>
              <a:rPr lang="en" sz="1800"/>
              <a:t>Lead-Infrastructuur/Programmeur</a:t>
            </a:r>
            <a:endParaRPr sz="1800"/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3575" y="1562500"/>
            <a:ext cx="28575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50" y="-28937"/>
            <a:ext cx="9246898" cy="52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800" y="-33075"/>
            <a:ext cx="9261600" cy="52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50" y="-28937"/>
            <a:ext cx="9246898" cy="520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112" y="-24812"/>
            <a:ext cx="9232224" cy="51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750" y="-20675"/>
            <a:ext cx="9217498" cy="51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ctrTitle"/>
          </p:nvPr>
        </p:nvSpPr>
        <p:spPr>
          <a:xfrm>
            <a:off x="1815525" y="1888150"/>
            <a:ext cx="551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3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Dashboard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6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150" y="-25975"/>
            <a:ext cx="9226150" cy="51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1200"/>
            <a:ext cx="9224791" cy="51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8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250"/>
            <a:ext cx="9226150" cy="51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025"/>
            <a:ext cx="9223949" cy="51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Inhoud</a:t>
            </a:r>
            <a:endParaRPr/>
          </a:p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886650" y="1309808"/>
            <a:ext cx="73707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</a:pPr>
            <a:r>
              <a:rPr lang="en"/>
              <a:t>Inleiding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</a:pPr>
            <a:r>
              <a:rPr lang="en"/>
              <a:t>De app Jio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Administratie</a:t>
            </a:r>
            <a:r>
              <a:rPr lang="en"/>
              <a:t> paneel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Dashboard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Download pagina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Aruba beacons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Infrastructuur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Conclusie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ctrTitle"/>
          </p:nvPr>
        </p:nvSpPr>
        <p:spPr>
          <a:xfrm>
            <a:off x="1815525" y="1888150"/>
            <a:ext cx="551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4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Download pagina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1768" l="0" r="999" t="0"/>
          <a:stretch/>
        </p:blipFill>
        <p:spPr>
          <a:xfrm>
            <a:off x="-30962" y="0"/>
            <a:ext cx="92057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ctrTitle"/>
          </p:nvPr>
        </p:nvSpPr>
        <p:spPr>
          <a:xfrm>
            <a:off x="1815525" y="1888150"/>
            <a:ext cx="551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5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Aruba beacons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3"/>
          <p:cNvPicPr preferRelativeResize="0"/>
          <p:nvPr/>
        </p:nvPicPr>
        <p:blipFill rotWithShape="1">
          <a:blip r:embed="rId3">
            <a:alphaModFix/>
          </a:blip>
          <a:srcRect b="26682" l="0" r="0" t="24688"/>
          <a:stretch/>
        </p:blipFill>
        <p:spPr>
          <a:xfrm>
            <a:off x="430525" y="1543499"/>
            <a:ext cx="8282950" cy="26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Aruba beacons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plattegrond</a:t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00" y="1473700"/>
            <a:ext cx="3474600" cy="3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250" y="1473700"/>
            <a:ext cx="3501973" cy="31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ctrTitle"/>
          </p:nvPr>
        </p:nvSpPr>
        <p:spPr>
          <a:xfrm>
            <a:off x="1815525" y="1888150"/>
            <a:ext cx="551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6</a:t>
            </a:r>
            <a:r>
              <a:rPr lang="en">
                <a:solidFill>
                  <a:srgbClr val="ABE33F"/>
                </a:solidFill>
              </a:rPr>
              <a:t>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Infrastructuur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Infrastructuur</a:t>
            </a:r>
            <a:endParaRPr/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1408200"/>
            <a:ext cx="16097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775" y="1875875"/>
            <a:ext cx="951925" cy="9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925" y="1510025"/>
            <a:ext cx="29146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50" y="2953325"/>
            <a:ext cx="1858875" cy="18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2000" y="2047625"/>
            <a:ext cx="1695725" cy="16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9075" y="3388725"/>
            <a:ext cx="20194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13525" y="3551425"/>
            <a:ext cx="3219225" cy="10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/>
        </p:nvSpPr>
        <p:spPr>
          <a:xfrm>
            <a:off x="2345775" y="1510025"/>
            <a:ext cx="1570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VCENTER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Infrastructuur</a:t>
            </a:r>
            <a:endParaRPr/>
          </a:p>
        </p:txBody>
      </p:sp>
      <p:pic>
        <p:nvPicPr>
          <p:cNvPr id="319" name="Google Shape;319;p47"/>
          <p:cNvPicPr preferRelativeResize="0"/>
          <p:nvPr/>
        </p:nvPicPr>
        <p:blipFill rotWithShape="1">
          <a:blip r:embed="rId3">
            <a:alphaModFix/>
          </a:blip>
          <a:srcRect b="16418" l="14934" r="15116" t="12875"/>
          <a:stretch/>
        </p:blipFill>
        <p:spPr>
          <a:xfrm>
            <a:off x="1879650" y="1614075"/>
            <a:ext cx="6068001" cy="35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Conclusie</a:t>
            </a:r>
            <a:endParaRPr/>
          </a:p>
        </p:txBody>
      </p:sp>
      <p:sp>
        <p:nvSpPr>
          <p:cNvPr id="330" name="Google Shape;330;p49"/>
          <p:cNvSpPr txBox="1"/>
          <p:nvPr/>
        </p:nvSpPr>
        <p:spPr>
          <a:xfrm>
            <a:off x="552375" y="1689375"/>
            <a:ext cx="33645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-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Afgewerkt</a:t>
            </a:r>
            <a:endParaRPr b="1"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-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Bijgeleerd</a:t>
            </a:r>
            <a:endParaRPr b="1"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-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Tevreden van resultaat</a:t>
            </a:r>
            <a:endParaRPr b="1"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-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1 fail (Beacons)</a:t>
            </a:r>
            <a:endParaRPr b="1"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-"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In team werken kan leuk zijn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Inleiding</a:t>
            </a:r>
            <a:endParaRPr/>
          </a:p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Project 4.0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Doel VanRoey.be → Winst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2de doel → </a:t>
            </a:r>
            <a:r>
              <a:rPr lang="en"/>
              <a:t>uitbreiden</a:t>
            </a:r>
            <a:r>
              <a:rPr lang="en"/>
              <a:t> andere winkels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Mogelijk verkoop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Informatie aankoopgedrag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Extra feedback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type="ctrTitle"/>
          </p:nvPr>
        </p:nvSpPr>
        <p:spPr>
          <a:xfrm>
            <a:off x="1815525" y="1888150"/>
            <a:ext cx="551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Zijn er nog vragen</a:t>
            </a:r>
            <a:endParaRPr/>
          </a:p>
        </p:txBody>
      </p:sp>
      <p:pic>
        <p:nvPicPr>
          <p:cNvPr id="336" name="Google Shape;3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175" y="1676375"/>
            <a:ext cx="1790750" cy="17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Bedankt voor uw aandacht (&amp;...)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347" name="Google Shape;347;p52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8" name="Google Shape;348;p52"/>
          <p:cNvSpPr txBox="1"/>
          <p:nvPr/>
        </p:nvSpPr>
        <p:spPr>
          <a:xfrm>
            <a:off x="-49925" y="-2500"/>
            <a:ext cx="9313200" cy="525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ctrTitle"/>
          </p:nvPr>
        </p:nvSpPr>
        <p:spPr>
          <a:xfrm>
            <a:off x="1815525" y="1888150"/>
            <a:ext cx="551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ABE33F"/>
                </a:solidFill>
              </a:rPr>
              <a:t>1.</a:t>
            </a:r>
            <a:endParaRPr>
              <a:solidFill>
                <a:srgbClr val="ABE3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 app Jio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(LiveDemo)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238" y="1676375"/>
            <a:ext cx="1962466" cy="17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-74000" y="14800"/>
            <a:ext cx="9288000" cy="518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1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7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-74000" y="14800"/>
            <a:ext cx="9288000" cy="518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791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7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-74000" y="0"/>
            <a:ext cx="9288000" cy="519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16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5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-74000" y="0"/>
            <a:ext cx="9288000" cy="519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009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391" y="0"/>
            <a:ext cx="289322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7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cal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